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88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IN" smtClean="0"/>
              <a:t>3rd International Conference on Power Energy Environment and Intelligent Control, 19-23 Dec. 2023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1FA3E-DB8C-4E4A-8B03-A68BF86F2CFC}" type="datetime1">
              <a:rPr lang="en-IN" smtClean="0"/>
              <a:t>05-08-2024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0ECC0-EEC4-4D9B-821C-116245364B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6804843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IN" smtClean="0"/>
              <a:t>3rd International Conference on Power Energy Environment and Intelligent Control, 19-23 Dec. 2023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40DF7-5256-42E2-8DBA-44E386A2545D}" type="datetime1">
              <a:rPr lang="en-IN" smtClean="0"/>
              <a:t>05-08-2024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ED084-D732-4AE7-862F-F3D9B5EBED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695053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ED084-D732-4AE7-862F-F3D9B5EBED24}" type="slidenum">
              <a:rPr lang="en-IN" smtClean="0"/>
              <a:t>1</a:t>
            </a:fld>
            <a:endParaRPr lang="en-IN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IN" smtClean="0"/>
              <a:t>3rd International Conference on Power Energy Environment and Intelligent Control, 19-23 Dec. 2023</a:t>
            </a:r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7CD9360E-4022-4417-B464-0C3DBAADEF0E}" type="datetime1">
              <a:rPr lang="en-IN" smtClean="0"/>
              <a:t>05-08-2024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2573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BC3B8-A35F-4646-955D-6C38AD9BDCB8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4A1B-A2B8-449F-911B-48BD79D97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33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454CF-7B1A-4642-821E-262D9AD49F78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4A1B-A2B8-449F-911B-48BD79D97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22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DE05-FEDA-4920-AE25-80CF46908827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4A1B-A2B8-449F-911B-48BD79D97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44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02B44-EA91-40C0-B3DE-FD49D2C3EFED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4A1B-A2B8-449F-911B-48BD79D97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33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341D-F78D-4294-A26B-DE5AD8D240C1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4A1B-A2B8-449F-911B-48BD79D97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26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C35A9-76B7-474A-ACB3-E5AF5C5CB92F}" type="datetime1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4A1B-A2B8-449F-911B-48BD79D97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6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800C-B404-4C0B-8846-93BEEE6F51A1}" type="datetime1">
              <a:rPr lang="en-US" smtClean="0"/>
              <a:t>8/5/2024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4A1B-A2B8-449F-911B-48BD79D97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117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178F8-1185-40FF-BC75-569006A8B74D}" type="datetime1">
              <a:rPr lang="en-US" smtClean="0"/>
              <a:t>8/5/2024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4A1B-A2B8-449F-911B-48BD79D97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61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33DFB-7A62-4B18-BD21-3DA213185928}" type="datetime1">
              <a:rPr lang="en-US" smtClean="0"/>
              <a:t>8/5/2024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4A1B-A2B8-449F-911B-48BD79D97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76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958F-CC2C-4BDB-8B75-F89049011E18}" type="datetime1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4A1B-A2B8-449F-911B-48BD79D97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4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0993-1E27-4E61-A4EA-9CD81C1A4EBC}" type="datetime1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4A1B-A2B8-449F-911B-48BD79D97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71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A7358-B90B-42BE-8BF5-10826C9DDC4E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54A1B-A2B8-449F-911B-48BD79D97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48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7848600" cy="1371600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 Paper </a:t>
            </a:r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br>
              <a:rPr lang="en-US" sz="5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(Write Paper ID:)</a:t>
            </a:r>
            <a:endParaRPr lang="en-US" sz="5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53000"/>
            <a:ext cx="8229600" cy="1295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Presented 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By: </a:t>
            </a:r>
            <a:endParaRPr lang="en-US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 –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Affiliation-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FC25C-13E4-47C3-9140-11CFCC76853B}" type="datetime1">
              <a:rPr lang="en-US" smtClean="0"/>
              <a:t>8/5/2024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376" y="258"/>
            <a:ext cx="8278380" cy="1371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978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Contents</a:t>
            </a:r>
            <a:endParaRPr lang="en-US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Introduction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Literature Review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Motivation for the Proposed Work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Proposed Model/Work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Result Analysis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Conclusion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References</a:t>
            </a:r>
          </a:p>
          <a:p>
            <a:endParaRPr lang="en-US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FC21-37C7-4AAA-88E5-9CE1B382D053}" type="datetime1">
              <a:rPr lang="en-US" smtClean="0"/>
              <a:t>8/5/2024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54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Introduction</a:t>
            </a:r>
            <a:br>
              <a:rPr lang="en-US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………………..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……………..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CD7A5-F6BF-4B4E-8ED9-2AF988FDA660}" type="datetime1">
              <a:rPr lang="en-US" smtClean="0"/>
              <a:t>8/5/2024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55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Literature Review</a:t>
            </a:r>
            <a:br>
              <a:rPr lang="en-US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………………………….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…………………..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…………………….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8D082-E774-4977-9C81-58D9F71538C2}" type="datetime1">
              <a:rPr lang="en-US" smtClean="0"/>
              <a:t>8/5/2024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07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Motivation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for the Proposed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Work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………………………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………………………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………………………..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………………..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3B0B-9439-4EF7-873B-33C9E1289891}" type="datetime1">
              <a:rPr lang="en-US" smtClean="0"/>
              <a:t>8/5/2024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209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Proposed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Model/Work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………………………………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…………………………..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………………………………..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D48D-3DE0-4CB1-B5DA-2BBA6F6595D7}" type="datetime1">
              <a:rPr lang="en-US" smtClean="0"/>
              <a:t>8/5/2024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9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Result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Analysis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………………………….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………………………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0614-EB3D-4BE7-A105-3BC7061D0414}" type="datetime1">
              <a:rPr lang="en-US" smtClean="0"/>
              <a:t>8/5/2024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77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…………………………….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…………………………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868C5-9CA6-4C01-B5C1-5D5193DF99BE}" type="datetime1">
              <a:rPr lang="en-US" smtClean="0"/>
              <a:t>8/5/2024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411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…………………………………..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……………………………………..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93E2-7851-4831-B1B7-5C6FF1921C31}" type="datetime1">
              <a:rPr lang="en-US" smtClean="0"/>
              <a:t>8/5/2024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99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110</Words>
  <Application>Microsoft Office PowerPoint</Application>
  <PresentationFormat>On-screen Show (4:3)</PresentationFormat>
  <Paragraphs>49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Write Paper Title (Write Paper ID:)</vt:lpstr>
      <vt:lpstr>Contents</vt:lpstr>
      <vt:lpstr>1. Introduction </vt:lpstr>
      <vt:lpstr>2. Literature Review </vt:lpstr>
      <vt:lpstr>3. Motivation for the Proposed Work</vt:lpstr>
      <vt:lpstr>4. Proposed Model/Work</vt:lpstr>
      <vt:lpstr>5. Result Analysis</vt:lpstr>
      <vt:lpstr>6. Conclusion</vt:lpstr>
      <vt:lpstr>7. 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Jay Singh</dc:creator>
  <cp:lastModifiedBy>Dr Jay Singh</cp:lastModifiedBy>
  <cp:revision>31</cp:revision>
  <dcterms:created xsi:type="dcterms:W3CDTF">2018-04-01T07:04:01Z</dcterms:created>
  <dcterms:modified xsi:type="dcterms:W3CDTF">2024-08-05T06:08:10Z</dcterms:modified>
</cp:coreProperties>
</file>